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7" r:id="rId1"/>
  </p:sldMasterIdLst>
  <p:notesMasterIdLst>
    <p:notesMasterId r:id="rId14"/>
  </p:notesMasterIdLst>
  <p:sldIdLst>
    <p:sldId id="256" r:id="rId2"/>
    <p:sldId id="257" r:id="rId3"/>
    <p:sldId id="286" r:id="rId4"/>
    <p:sldId id="258" r:id="rId5"/>
    <p:sldId id="279" r:id="rId6"/>
    <p:sldId id="280" r:id="rId7"/>
    <p:sldId id="271" r:id="rId8"/>
    <p:sldId id="287" r:id="rId9"/>
    <p:sldId id="266" r:id="rId10"/>
    <p:sldId id="270" r:id="rId11"/>
    <p:sldId id="264" r:id="rId12"/>
    <p:sldId id="274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637" autoAdjust="0"/>
  </p:normalViewPr>
  <p:slideViewPr>
    <p:cSldViewPr snapToGrid="0" snapToObjects="1">
      <p:cViewPr varScale="1">
        <p:scale>
          <a:sx n="80" d="100"/>
          <a:sy n="80" d="100"/>
        </p:scale>
        <p:origin x="-1056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07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99978C-69AE-3B42-B272-CB97B00A1D47}" type="datetimeFigureOut">
              <a:rPr lang="en-US" smtClean="0"/>
              <a:t>10/29/14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607CC8-50FF-FC4C-A67F-D058259B9B6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93066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DED2460E-7417-C047-A889-338F94CE4684}" type="slidenum">
              <a:rPr lang="fr-FR">
                <a:latin typeface="Arial" charset="0"/>
              </a:rPr>
              <a:pPr/>
              <a:t>4</a:t>
            </a:fld>
            <a:endParaRPr lang="fr-FR">
              <a:latin typeface="Arial" charset="0"/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fr-FR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DED2460E-7417-C047-A889-338F94CE4684}" type="slidenum">
              <a:rPr lang="fr-FR">
                <a:latin typeface="Arial" charset="0"/>
              </a:rPr>
              <a:pPr/>
              <a:t>5</a:t>
            </a:fld>
            <a:endParaRPr lang="fr-FR">
              <a:latin typeface="Arial" charset="0"/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fr-FR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DED2460E-7417-C047-A889-338F94CE4684}" type="slidenum">
              <a:rPr lang="fr-FR">
                <a:latin typeface="Arial" charset="0"/>
              </a:rPr>
              <a:pPr/>
              <a:t>6</a:t>
            </a:fld>
            <a:endParaRPr lang="fr-FR">
              <a:latin typeface="Arial" charset="0"/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fr-FR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DED2460E-7417-C047-A889-338F94CE4684}" type="slidenum">
              <a:rPr lang="fr-FR">
                <a:latin typeface="Arial" charset="0"/>
              </a:rPr>
              <a:pPr/>
              <a:t>7</a:t>
            </a:fld>
            <a:endParaRPr lang="fr-FR">
              <a:latin typeface="Arial" charset="0"/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fr-FR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187E3919-19C3-3043-AC16-04EEF36C0B80}" type="slidenum">
              <a:rPr lang="fr-FR">
                <a:latin typeface="Arial" charset="0"/>
              </a:rPr>
              <a:pPr/>
              <a:t>8</a:t>
            </a:fld>
            <a:endParaRPr lang="fr-FR">
              <a:latin typeface="Arial" charset="0"/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fr-FR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E3719B22-04CC-6547-AE91-F71B569ACF4F}" type="slidenum">
              <a:rPr lang="fr-FR">
                <a:latin typeface="Arial" charset="0"/>
              </a:rPr>
              <a:pPr/>
              <a:t>9</a:t>
            </a:fld>
            <a:endParaRPr lang="fr-FR">
              <a:latin typeface="Arial" charset="0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fr-FR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187E3919-19C3-3043-AC16-04EEF36C0B80}" type="slidenum">
              <a:rPr lang="fr-FR">
                <a:latin typeface="Arial" charset="0"/>
              </a:rPr>
              <a:pPr/>
              <a:t>10</a:t>
            </a:fld>
            <a:endParaRPr lang="fr-FR">
              <a:latin typeface="Arial" charset="0"/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fr-FR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187E3919-19C3-3043-AC16-04EEF36C0B80}" type="slidenum">
              <a:rPr lang="fr-FR">
                <a:latin typeface="Arial" charset="0"/>
              </a:rPr>
              <a:pPr/>
              <a:t>11</a:t>
            </a:fld>
            <a:endParaRPr lang="fr-FR">
              <a:latin typeface="Arial" charset="0"/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fr-FR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187E3919-19C3-3043-AC16-04EEF36C0B80}" type="slidenum">
              <a:rPr lang="fr-FR">
                <a:latin typeface="Arial" charset="0"/>
              </a:rPr>
              <a:pPr/>
              <a:t>12</a:t>
            </a:fld>
            <a:endParaRPr lang="fr-FR">
              <a:latin typeface="Arial" charset="0"/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fr-FR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10/29/14</a:t>
            </a:fld>
            <a:endParaRPr lang="fr-FR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10/29/14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10/29/14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10/29/14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10/29/14</a:t>
            </a:fld>
            <a:endParaRPr lang="fr-FR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76EA2496-A5A3-F44B-91DA-B813F7AA02F9}" type="datetimeFigureOut">
              <a:rPr lang="en-US" smtClean="0"/>
              <a:t>10/29/14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10/29/14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fr-FR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10/29/14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10/29/14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10/29/14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76EA2496-A5A3-F44B-91DA-B813F7AA02F9}" type="datetimeFigureOut">
              <a:rPr lang="en-US" smtClean="0"/>
              <a:t>10/29/14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76EA2496-A5A3-F44B-91DA-B813F7AA02F9}" type="datetimeFigureOut">
              <a:rPr lang="en-US" smtClean="0"/>
              <a:t>10/29/14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Relationship Id="rId3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37950"/>
            <a:ext cx="6254133" cy="512005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426418"/>
            <a:ext cx="6400800" cy="1752600"/>
          </a:xfrm>
        </p:spPr>
        <p:txBody>
          <a:bodyPr/>
          <a:lstStyle/>
          <a:p>
            <a:r>
              <a:rPr lang="fr-FR" dirty="0" smtClean="0"/>
              <a:t>Le logement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9468"/>
            <a:ext cx="7772400" cy="1752600"/>
          </a:xfrm>
        </p:spPr>
        <p:txBody>
          <a:bodyPr anchor="t" anchorCtr="0"/>
          <a:lstStyle/>
          <a:p>
            <a:r>
              <a:rPr lang="fr-FR" dirty="0" smtClean="0"/>
              <a:t>Français 3 – Unité 1</a:t>
            </a:r>
            <a:br>
              <a:rPr lang="fr-FR" dirty="0" smtClean="0"/>
            </a:br>
            <a:r>
              <a:rPr lang="fr-FR" dirty="0" smtClean="0"/>
              <a:t>Bienvenue chez toi!</a:t>
            </a:r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5752223" y="1904734"/>
            <a:ext cx="2338655" cy="79221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/>
              <a:t>une maison alsacienne</a:t>
            </a:r>
            <a:endParaRPr lang="fr-FR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2901" y="3727610"/>
            <a:ext cx="2921099" cy="3133987"/>
          </a:xfrm>
          <a:prstGeom prst="rect">
            <a:avLst/>
          </a:prstGeom>
        </p:spPr>
      </p:pic>
      <p:sp>
        <p:nvSpPr>
          <p:cNvPr id="7" name="5-Point Star 6"/>
          <p:cNvSpPr/>
          <p:nvPr/>
        </p:nvSpPr>
        <p:spPr>
          <a:xfrm>
            <a:off x="8777241" y="4617681"/>
            <a:ext cx="201175" cy="176047"/>
          </a:xfrm>
          <a:prstGeom prst="star5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71704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40_maison-traditionnell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0625" y="0"/>
            <a:ext cx="6826250" cy="6826250"/>
          </a:xfrm>
          <a:prstGeom prst="rect">
            <a:avLst/>
          </a:prstGeom>
        </p:spPr>
      </p:pic>
      <p:pic>
        <p:nvPicPr>
          <p:cNvPr id="5" name="Picture 4" descr="Screen Shot 2014-10-28 at 9.17.12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6750" y="4730750"/>
            <a:ext cx="2127250" cy="212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50539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Picture 4" descr="une-maison-bois-contemporaine-A-typique-Patrice-Bideau-Pluvigner-Franc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00126" y="142874"/>
            <a:ext cx="11020913" cy="5730875"/>
          </a:xfrm>
          <a:prstGeom prst="rect">
            <a:avLst/>
          </a:prstGeom>
        </p:spPr>
      </p:pic>
      <p:pic>
        <p:nvPicPr>
          <p:cNvPr id="6" name="Picture 5" descr="Screen Shot 2014-10-28 at 9.21.05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1839" y="12650"/>
            <a:ext cx="1988036" cy="1949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22276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400_F_42152689_huhoSBC0a54AwVR5anMG1im4mrB9pSLM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9775" y="-1"/>
            <a:ext cx="4927600" cy="7409925"/>
          </a:xfrm>
          <a:prstGeom prst="rect">
            <a:avLst/>
          </a:prstGeom>
        </p:spPr>
      </p:pic>
      <p:pic>
        <p:nvPicPr>
          <p:cNvPr id="6" name="Picture 5" descr="Screen Shot 2014-10-28 at 9.25.24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2363" y="2530475"/>
            <a:ext cx="2131636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53592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Pour décrire une maison</a:t>
            </a:r>
            <a:endParaRPr lang="fr-FR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fr-FR" sz="3600" dirty="0" smtClean="0"/>
              <a:t>ancienne / vieille</a:t>
            </a:r>
          </a:p>
          <a:p>
            <a:r>
              <a:rPr lang="fr-FR" sz="3600" dirty="0" smtClean="0"/>
              <a:t>traditionnelle</a:t>
            </a:r>
          </a:p>
          <a:p>
            <a:r>
              <a:rPr lang="fr-FR" sz="3600" dirty="0" smtClean="0"/>
              <a:t>grande</a:t>
            </a:r>
          </a:p>
          <a:p>
            <a:r>
              <a:rPr lang="fr-FR" sz="3600" dirty="0" smtClean="0"/>
              <a:t>luxueuse</a:t>
            </a:r>
          </a:p>
          <a:p>
            <a:r>
              <a:rPr lang="fr-FR" sz="3600" dirty="0" smtClean="0"/>
              <a:t>spacieuse</a:t>
            </a:r>
          </a:p>
          <a:p>
            <a:r>
              <a:rPr lang="fr-FR" sz="3600" dirty="0" smtClean="0"/>
              <a:t>ensoleillée</a:t>
            </a:r>
            <a:endParaRPr lang="fr-FR" sz="36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fr-FR" sz="3600" dirty="0" smtClean="0"/>
              <a:t>contemporaine</a:t>
            </a:r>
          </a:p>
          <a:p>
            <a:r>
              <a:rPr lang="fr-FR" sz="3600" dirty="0" smtClean="0"/>
              <a:t>moderne</a:t>
            </a:r>
          </a:p>
          <a:p>
            <a:r>
              <a:rPr lang="fr-FR" sz="3600" dirty="0" smtClean="0"/>
              <a:t>petite</a:t>
            </a:r>
          </a:p>
          <a:p>
            <a:r>
              <a:rPr lang="fr-FR" sz="3600" dirty="0" smtClean="0"/>
              <a:t>modeste</a:t>
            </a:r>
          </a:p>
          <a:p>
            <a:r>
              <a:rPr lang="fr-FR" sz="3600" dirty="0" smtClean="0"/>
              <a:t>étroite</a:t>
            </a:r>
          </a:p>
          <a:p>
            <a:r>
              <a:rPr lang="fr-FR" sz="3600" dirty="0" smtClean="0"/>
              <a:t>sombre</a:t>
            </a:r>
            <a:endParaRPr lang="fr-FR" sz="3600" dirty="0"/>
          </a:p>
        </p:txBody>
      </p:sp>
    </p:spTree>
    <p:extLst>
      <p:ext uri="{BB962C8B-B14F-4D97-AF65-F5344CB8AC3E}">
        <p14:creationId xmlns:p14="http://schemas.microsoft.com/office/powerpoint/2010/main" val="33665487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maison_traditionnelle_re2_etec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0045"/>
            <a:ext cx="9144000" cy="5566410"/>
          </a:xfrm>
          <a:prstGeom prst="rect">
            <a:avLst/>
          </a:prstGeom>
        </p:spPr>
      </p:pic>
      <p:pic>
        <p:nvPicPr>
          <p:cNvPr id="7" name="Picture 6" descr="Screen Shot 2014-10-28 at 8.56.56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40494" cy="1822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09967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maison-typique-du-finister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3" name="Picture 12" descr="Screen Shot 2014-10-28 at 9.01.22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75086" cy="1666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25315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ite-self-catering-Liglet-Charming-typical-house_2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50" y="127000"/>
            <a:ext cx="8858250" cy="6643688"/>
          </a:xfrm>
          <a:prstGeom prst="rect">
            <a:avLst/>
          </a:prstGeom>
        </p:spPr>
      </p:pic>
      <p:pic>
        <p:nvPicPr>
          <p:cNvPr id="5" name="Picture 4" descr="Screen Shot 2014-10-28 at 9.05.37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40313"/>
            <a:ext cx="1807986" cy="1825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612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841647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Picture 5" descr="Screen Shot 2014-10-28 at 9.34.32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772057" cy="174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5278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528e13c0eccc22053b245412-139121143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4" descr="Screen Shot 2014-10-28 at 9.08.49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764138" cy="1730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9800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retagne_maison_typique_de_vacances_de_2an9p_30mn_mer_9706734384103563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47840"/>
          </a:xfrm>
          <a:prstGeom prst="rect">
            <a:avLst/>
          </a:prstGeom>
        </p:spPr>
      </p:pic>
      <p:pic>
        <p:nvPicPr>
          <p:cNvPr id="3" name="Picture 2" descr="Screen Shot 2014-10-28 at 9.28.38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1874" y="5121412"/>
            <a:ext cx="1762125" cy="1736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73730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200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8285" cy="6858000"/>
          </a:xfrm>
          <a:prstGeom prst="rect">
            <a:avLst/>
          </a:prstGeom>
        </p:spPr>
      </p:pic>
      <p:pic>
        <p:nvPicPr>
          <p:cNvPr id="5" name="Picture 4" descr="Screen Shot 2014-10-28 at 9.14.11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000624"/>
            <a:ext cx="1866480" cy="1857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84107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394</TotalTime>
  <Words>37</Words>
  <Application>Microsoft Macintosh PowerPoint</Application>
  <PresentationFormat>On-screen Show (4:3)</PresentationFormat>
  <Paragraphs>25</Paragraphs>
  <Slides>12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Civic</vt:lpstr>
      <vt:lpstr>Français 3 – Unité 1 Bienvenue chez toi!</vt:lpstr>
      <vt:lpstr>Pour décrire une maison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Joel Barlow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Français 3 – Unité 1 Bienvenue chez toi!</dc:title>
  <dc:creator>Edouard Smith</dc:creator>
  <cp:lastModifiedBy>Edouard Smith</cp:lastModifiedBy>
  <cp:revision>38</cp:revision>
  <cp:lastPrinted>2014-10-29T01:41:24Z</cp:lastPrinted>
  <dcterms:created xsi:type="dcterms:W3CDTF">2013-10-03T23:30:28Z</dcterms:created>
  <dcterms:modified xsi:type="dcterms:W3CDTF">2014-10-29T13:46:53Z</dcterms:modified>
</cp:coreProperties>
</file>